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6"/>
  </p:notesMasterIdLst>
  <p:sldIdLst>
    <p:sldId id="256" r:id="rId2"/>
    <p:sldId id="257" r:id="rId3"/>
    <p:sldId id="258" r:id="rId4"/>
    <p:sldId id="298" r:id="rId5"/>
    <p:sldId id="295" r:id="rId6"/>
    <p:sldId id="296" r:id="rId7"/>
    <p:sldId id="297" r:id="rId8"/>
    <p:sldId id="259" r:id="rId9"/>
    <p:sldId id="260" r:id="rId10"/>
    <p:sldId id="261" r:id="rId11"/>
    <p:sldId id="263" r:id="rId12"/>
    <p:sldId id="264" r:id="rId13"/>
    <p:sldId id="265" r:id="rId14"/>
    <p:sldId id="279" r:id="rId15"/>
  </p:sldIdLst>
  <p:sldSz cx="9144000" cy="5143500" type="screen16x9"/>
  <p:notesSz cx="6858000" cy="9144000"/>
  <p:embeddedFontLst>
    <p:embeddedFont>
      <p:font typeface="Cousine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FC55EEA4-988B-492D-99E5-9B07CBB69424}">
  <a:tblStyle styleId="{FC55EEA4-988B-492D-99E5-9B07CBB69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16E642-95D0-4B56-8B43-F84085D114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 snapToGrid="0">
      <p:cViewPr>
        <p:scale>
          <a:sx n="100" d="100"/>
          <a:sy n="100" d="100"/>
        </p:scale>
        <p:origin x="-264" y="-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24376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728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365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268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731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076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54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336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36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151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136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602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650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355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527177" y="-550510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0" name="Google Shape;20;p3"/>
          <p:cNvSpPr/>
          <p:nvPr/>
        </p:nvSpPr>
        <p:spPr>
          <a:xfrm rot="-5400000">
            <a:off x="695075" y="986571"/>
            <a:ext cx="995100" cy="1066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8365300" y="1345300"/>
            <a:ext cx="0" cy="169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4525702" y="-2134011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5400000">
            <a:off x="7048175" y="2866905"/>
            <a:ext cx="1285500" cy="13773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921200" y="1509206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413600" y="2466600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 sz="2400" b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b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1"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3954441" y="1078293"/>
            <a:ext cx="1212106" cy="1158543"/>
            <a:chOff x="3754950" y="1132925"/>
            <a:chExt cx="1580939" cy="1544725"/>
          </a:xfrm>
        </p:grpSpPr>
        <p:sp>
          <p:nvSpPr>
            <p:cNvPr id="30" name="Google Shape;30;p4"/>
            <p:cNvSpPr/>
            <p:nvPr/>
          </p:nvSpPr>
          <p:spPr>
            <a:xfrm>
              <a:off x="3907350" y="1285321"/>
              <a:ext cx="1329300" cy="13293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3754950" y="1132925"/>
              <a:ext cx="1480500" cy="148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Google Shape;32;p4"/>
            <p:cNvCxnSpPr>
              <a:endCxn id="30" idx="1"/>
            </p:cNvCxnSpPr>
            <p:nvPr/>
          </p:nvCxnSpPr>
          <p:spPr>
            <a:xfrm>
              <a:off x="3890221" y="1267893"/>
              <a:ext cx="211800" cy="212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5335889" y="1276425"/>
              <a:ext cx="0" cy="1393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sp>
          <p:nvSpPr>
            <p:cNvPr id="34" name="Google Shape;34;p4"/>
            <p:cNvSpPr/>
            <p:nvPr/>
          </p:nvSpPr>
          <p:spPr>
            <a:xfrm>
              <a:off x="4222975" y="1683233"/>
              <a:ext cx="698050" cy="5499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Arial"/>
                </a:rPr>
                <a:t>“</a:t>
              </a:r>
            </a:p>
          </p:txBody>
        </p:sp>
        <p:cxnSp>
          <p:nvCxnSpPr>
            <p:cNvPr id="35" name="Google Shape;35;p4"/>
            <p:cNvCxnSpPr>
              <a:stCxn id="30" idx="5"/>
            </p:cNvCxnSpPr>
            <p:nvPr/>
          </p:nvCxnSpPr>
          <p:spPr>
            <a:xfrm>
              <a:off x="5041979" y="2419950"/>
              <a:ext cx="253800" cy="257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4"/>
            <p:cNvCxnSpPr/>
            <p:nvPr/>
          </p:nvCxnSpPr>
          <p:spPr>
            <a:xfrm>
              <a:off x="4244700" y="1591869"/>
              <a:ext cx="6546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457200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3223964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5990727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16" y="0"/>
            <a:ext cx="91417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1444979" y="2571750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solidFill>
                  <a:schemeClr val="tx1"/>
                </a:solidFill>
              </a:rPr>
              <a:t>ONLINE VIDEO APP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TekstniOkvir 2">
            <a:extLst>
              <a:ext uri="{FF2B5EF4-FFF2-40B4-BE49-F238E27FC236}">
                <a16:creationId xmlns:a16="http://schemas.microsoft.com/office/drawing/2014/main" xmlns="" id="{4854322F-5385-4563-9C15-E3335DFDE2EC}"/>
              </a:ext>
            </a:extLst>
          </p:cNvPr>
          <p:cNvSpPr txBox="1"/>
          <p:nvPr/>
        </p:nvSpPr>
        <p:spPr>
          <a:xfrm>
            <a:off x="835379" y="348440"/>
            <a:ext cx="31834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TIM 5:</a:t>
            </a:r>
            <a:br>
              <a:rPr lang="hr-HR" sz="20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</a:br>
            <a:endParaRPr lang="hr-HR" sz="2000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  <a:p>
            <a:r>
              <a:rPr lang="hr-HR" sz="20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Lana Pajević</a:t>
            </a:r>
          </a:p>
          <a:p>
            <a:r>
              <a:rPr lang="hr-HR" sz="20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Matej Bilinovac</a:t>
            </a:r>
          </a:p>
          <a:p>
            <a:r>
              <a:rPr lang="hr-HR" sz="20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Ana Marić</a:t>
            </a:r>
            <a:endParaRPr lang="hr-BA" sz="2000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xmlns="" id="{9481CEEF-F36B-4FE6-A70F-6D8A4F6229B4}"/>
              </a:ext>
            </a:extLst>
          </p:cNvPr>
          <p:cNvSpPr txBox="1"/>
          <p:nvPr/>
        </p:nvSpPr>
        <p:spPr>
          <a:xfrm>
            <a:off x="4944533" y="543364"/>
            <a:ext cx="30592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0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Projektiranje informacijskih sustava</a:t>
            </a:r>
            <a:endParaRPr lang="hr-BA" sz="2000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xmlns="" id="{4082A65A-6670-4D6B-8DE4-EF2971B51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5926">
            <a:off x="3878647" y="1132014"/>
            <a:ext cx="919131" cy="8970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1205714" y="288349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BA" sz="2400" b="1" dirty="0" smtClean="0">
                <a:solidFill>
                  <a:schemeClr val="tx1"/>
                </a:solidFill>
              </a:rPr>
              <a:t>Profil stranica NESTFLIX aplikacije</a:t>
            </a:r>
            <a:endParaRPr sz="2400" b="1" dirty="0">
              <a:solidFill>
                <a:schemeClr val="tx1"/>
              </a:solidFill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52" y="1047821"/>
            <a:ext cx="7495741" cy="38856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1284457" y="298624"/>
            <a:ext cx="67089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r-BA" sz="2400" b="1" dirty="0" smtClean="0">
                <a:solidFill>
                  <a:schemeClr val="tx1"/>
                </a:solidFill>
              </a:rPr>
              <a:t>Glavna stranica NESTFLIX aplikacije</a:t>
            </a:r>
            <a:endParaRPr sz="2400"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68" y="1017143"/>
            <a:ext cx="7643678" cy="38546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683278" y="144511"/>
            <a:ext cx="77685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r-BA" sz="2400" b="1" dirty="0" smtClean="0">
                <a:solidFill>
                  <a:schemeClr val="tx1"/>
                </a:solidFill>
              </a:rPr>
              <a:t>Stranica sa filmovima </a:t>
            </a:r>
            <a:r>
              <a:rPr lang="hr-BA" sz="2400" b="1" dirty="0">
                <a:solidFill>
                  <a:schemeClr val="tx1"/>
                </a:solidFill>
              </a:rPr>
              <a:t>NESTFLIX </a:t>
            </a:r>
            <a:r>
              <a:rPr lang="hr-BA" sz="2400" b="1" dirty="0" smtClean="0">
                <a:solidFill>
                  <a:schemeClr val="tx1"/>
                </a:solidFill>
              </a:rPr>
              <a:t>aplikacije</a:t>
            </a:r>
            <a:endParaRPr sz="2400"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7" y="691475"/>
            <a:ext cx="8086842" cy="42419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3400744" y="288348"/>
            <a:ext cx="2455524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BA" sz="2400" b="1" dirty="0" smtClean="0">
                <a:solidFill>
                  <a:schemeClr val="tx1"/>
                </a:solidFill>
              </a:rPr>
              <a:t>Movie player </a:t>
            </a:r>
            <a:endParaRPr sz="2400" b="1" dirty="0">
              <a:solidFill>
                <a:schemeClr val="tx1"/>
              </a:solidFill>
            </a:endParaRPr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50" y="884018"/>
            <a:ext cx="7469313" cy="390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BA" sz="2400" b="1" dirty="0" smtClean="0">
                <a:solidFill>
                  <a:schemeClr val="tx1"/>
                </a:solidFill>
              </a:rPr>
              <a:t>Korištene tehnologije:</a:t>
            </a:r>
            <a:endParaRPr sz="2400" b="1" dirty="0">
              <a:solidFill>
                <a:schemeClr val="tx1"/>
              </a:solidFill>
            </a:endParaRPr>
          </a:p>
        </p:txBody>
      </p:sp>
      <p:sp>
        <p:nvSpPr>
          <p:cNvPr id="338" name="Google Shape;338;p34"/>
          <p:cNvSpPr txBox="1">
            <a:spLocks noGrp="1"/>
          </p:cNvSpPr>
          <p:nvPr>
            <p:ph type="body" idx="1"/>
          </p:nvPr>
        </p:nvSpPr>
        <p:spPr>
          <a:xfrm>
            <a:off x="404330" y="1182150"/>
            <a:ext cx="3783945" cy="18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hr-BA" sz="2000" b="1" dirty="0" smtClean="0">
                <a:solidFill>
                  <a:schemeClr val="tx1"/>
                </a:solidFill>
              </a:rPr>
              <a:t>Java Script</a:t>
            </a:r>
          </a:p>
          <a:p>
            <a:pPr marL="285750" indent="-285750"/>
            <a:r>
              <a:rPr lang="hr-BA" sz="2000" b="1" dirty="0" smtClean="0">
                <a:solidFill>
                  <a:schemeClr val="tx1"/>
                </a:solidFill>
              </a:rPr>
              <a:t>HTML</a:t>
            </a:r>
            <a:endParaRPr lang="hr-BA" sz="2000" b="1" dirty="0">
              <a:solidFill>
                <a:schemeClr val="tx1"/>
              </a:solidFill>
            </a:endParaRPr>
          </a:p>
          <a:p>
            <a:pPr marL="285750" indent="-285750"/>
            <a:r>
              <a:rPr lang="hr-BA" sz="2000" b="1" dirty="0" smtClean="0">
                <a:solidFill>
                  <a:schemeClr val="tx1"/>
                </a:solidFill>
              </a:rPr>
              <a:t>CSS</a:t>
            </a:r>
          </a:p>
          <a:p>
            <a:pPr marL="285750" indent="-285750"/>
            <a:r>
              <a:rPr lang="hr-BA" sz="2000" b="1" dirty="0" smtClean="0">
                <a:solidFill>
                  <a:schemeClr val="tx1"/>
                </a:solidFill>
              </a:rPr>
              <a:t>Redux</a:t>
            </a:r>
            <a:r>
              <a:rPr lang="hr-BA" sz="1800" dirty="0" smtClean="0">
                <a:solidFill>
                  <a:srgbClr val="FFFFFF"/>
                </a:solidFill>
              </a:rPr>
              <a:t/>
            </a:r>
            <a:br>
              <a:rPr lang="hr-BA" sz="1800" dirty="0" smtClean="0">
                <a:solidFill>
                  <a:srgbClr val="FFFFFF"/>
                </a:solidFill>
              </a:rPr>
            </a:br>
            <a:endParaRPr lang="hr-BA" sz="1800" dirty="0" smtClean="0">
              <a:solidFill>
                <a:srgbClr val="FFFFFF"/>
              </a:solidFill>
            </a:endParaRPr>
          </a:p>
        </p:txBody>
      </p:sp>
      <p:sp>
        <p:nvSpPr>
          <p:cNvPr id="339" name="Google Shape;339;p3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8456125" y="462504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xmlns="" id="{37D6CE98-1710-4CA0-908B-8E9F8581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29" y="226553"/>
            <a:ext cx="8229600" cy="413400"/>
          </a:xfrm>
        </p:spPr>
        <p:txBody>
          <a:bodyPr/>
          <a:lstStyle/>
          <a:p>
            <a:pPr algn="ctr"/>
            <a:r>
              <a:rPr lang="hr-HR" sz="2400" b="1" dirty="0" smtClean="0">
                <a:solidFill>
                  <a:schemeClr val="tx1"/>
                </a:solidFill>
                <a:latin typeface="Cousine" panose="020B0604020202020204" charset="0"/>
                <a:cs typeface="Cousine" panose="020B0604020202020204" charset="0"/>
              </a:rPr>
              <a:t>Use Case dijagram</a:t>
            </a:r>
            <a:endParaRPr lang="hr-HR" sz="2400" dirty="0">
              <a:solidFill>
                <a:schemeClr val="tx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992" y="748498"/>
            <a:ext cx="5394063" cy="41128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subTitle" idx="4294967295"/>
          </p:nvPr>
        </p:nvSpPr>
        <p:spPr>
          <a:xfrm>
            <a:off x="1198253" y="269114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hr-HR" b="1" dirty="0" smtClean="0">
                <a:solidFill>
                  <a:schemeClr val="tx1"/>
                </a:solidFill>
              </a:rPr>
              <a:t>Dijagram aktivnosti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49790" y="4712589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76" y="763478"/>
            <a:ext cx="2279569" cy="4308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2015232" y="230806"/>
            <a:ext cx="4793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latin typeface="Cousine" charset="0"/>
                <a:cs typeface="Cousine" charset="0"/>
              </a:rPr>
              <a:t>Dijagram klasa</a:t>
            </a:r>
            <a:endParaRPr lang="en-US" sz="2400" b="1" dirty="0">
              <a:latin typeface="Cousine" charset="0"/>
              <a:cs typeface="Cousin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921" y="693107"/>
            <a:ext cx="5298949" cy="404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8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8456125" y="462504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xmlns="" id="{37D6CE98-1710-4CA0-908B-8E9F8581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29" y="226553"/>
            <a:ext cx="8229600" cy="413400"/>
          </a:xfrm>
        </p:spPr>
        <p:txBody>
          <a:bodyPr/>
          <a:lstStyle/>
          <a:p>
            <a:pPr algn="ctr"/>
            <a:r>
              <a:rPr lang="hr-HR" sz="2400" b="1" dirty="0">
                <a:solidFill>
                  <a:schemeClr val="tx1"/>
                </a:solidFill>
                <a:latin typeface="Cousine" panose="020B0604020202020204" charset="0"/>
                <a:cs typeface="Cousine" panose="020B0604020202020204" charset="0"/>
              </a:rPr>
              <a:t>UML dijagram sekvenci/slijeda</a:t>
            </a:r>
            <a:endParaRPr lang="hr-BA" sz="2400" dirty="0">
              <a:solidFill>
                <a:schemeClr val="tx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xmlns="" id="{3C94EE80-D263-4EE0-94EE-0FD92EEE4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29" y="744997"/>
            <a:ext cx="3876675" cy="4171950"/>
          </a:xfrm>
          <a:prstGeom prst="rect">
            <a:avLst/>
          </a:prstGeom>
        </p:spPr>
      </p:pic>
      <p:sp>
        <p:nvSpPr>
          <p:cNvPr id="6" name="TekstniOkvir 5">
            <a:extLst>
              <a:ext uri="{FF2B5EF4-FFF2-40B4-BE49-F238E27FC236}">
                <a16:creationId xmlns:a16="http://schemas.microsoft.com/office/drawing/2014/main" xmlns="" id="{5B3D754B-ED08-49C5-B3CE-B4FC366C7E86}"/>
              </a:ext>
            </a:extLst>
          </p:cNvPr>
          <p:cNvSpPr txBox="1"/>
          <p:nvPr/>
        </p:nvSpPr>
        <p:spPr>
          <a:xfrm>
            <a:off x="4662311" y="1232922"/>
            <a:ext cx="4368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>
                <a:solidFill>
                  <a:schemeClr val="tx1"/>
                </a:solidFill>
                <a:latin typeface="Cousine" panose="020B0604020202020204" charset="0"/>
                <a:cs typeface="Cousine" panose="020B0604020202020204" charset="0"/>
              </a:rPr>
              <a:t>Korišteni objekti:</a:t>
            </a:r>
          </a:p>
          <a:p>
            <a:endParaRPr lang="hr-HR" sz="2400" dirty="0">
              <a:solidFill>
                <a:schemeClr val="tx1"/>
              </a:solidFill>
              <a:latin typeface="Cousine" panose="020B0604020202020204" charset="0"/>
              <a:cs typeface="Cousine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sz="2400" dirty="0">
                <a:solidFill>
                  <a:schemeClr val="tx1"/>
                </a:solidFill>
                <a:latin typeface="Cousine" panose="020B0604020202020204" charset="0"/>
                <a:cs typeface="Cousine" panose="020B0604020202020204" charset="0"/>
              </a:rPr>
              <a:t>Aktor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sz="2400" dirty="0">
                <a:solidFill>
                  <a:schemeClr val="tx1"/>
                </a:solidFill>
                <a:latin typeface="Cousine" panose="020B0604020202020204" charset="0"/>
                <a:cs typeface="Cousine" panose="020B0604020202020204" charset="0"/>
              </a:rPr>
              <a:t>Objekt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sz="2400" dirty="0">
                <a:solidFill>
                  <a:schemeClr val="tx1"/>
                </a:solidFill>
                <a:latin typeface="Cousine" panose="020B0604020202020204" charset="0"/>
                <a:cs typeface="Cousine" panose="020B0604020202020204" charset="0"/>
              </a:rPr>
              <a:t>Aktivnost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sz="2400" dirty="0">
                <a:solidFill>
                  <a:schemeClr val="tx1"/>
                </a:solidFill>
                <a:latin typeface="Cousine" panose="020B0604020202020204" charset="0"/>
                <a:cs typeface="Cousine" panose="020B0604020202020204" charset="0"/>
              </a:rPr>
              <a:t>Referenca interakcije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sz="2400" dirty="0">
                <a:solidFill>
                  <a:schemeClr val="tx1"/>
                </a:solidFill>
                <a:latin typeface="Cousine" panose="020B0604020202020204" charset="0"/>
                <a:cs typeface="Cousine" panose="020B0604020202020204" charset="0"/>
              </a:rPr>
              <a:t>Poruka</a:t>
            </a:r>
            <a:endParaRPr lang="hr-BA" sz="2400" dirty="0">
              <a:solidFill>
                <a:schemeClr val="tx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05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8456125" y="462504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xmlns="" id="{37D6CE98-1710-4CA0-908B-8E9F8581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29" y="226553"/>
            <a:ext cx="8229600" cy="413400"/>
          </a:xfrm>
        </p:spPr>
        <p:txBody>
          <a:bodyPr/>
          <a:lstStyle/>
          <a:p>
            <a:pPr algn="ctr"/>
            <a:r>
              <a:rPr lang="hr-HR" sz="2400" b="1" dirty="0">
                <a:solidFill>
                  <a:schemeClr val="tx1"/>
                </a:solidFill>
              </a:rPr>
              <a:t>UML dijagram suradnje</a:t>
            </a:r>
            <a:endParaRPr lang="hr-BA" sz="2400" dirty="0">
              <a:solidFill>
                <a:schemeClr val="tx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xmlns="" id="{4C3DEC11-76FD-4510-BA13-F237CE0F5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187" y="996139"/>
            <a:ext cx="4203523" cy="392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8456125" y="462504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xmlns="" id="{37D6CE98-1710-4CA0-908B-8E9F8581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29" y="226553"/>
            <a:ext cx="8229600" cy="413400"/>
          </a:xfrm>
        </p:spPr>
        <p:txBody>
          <a:bodyPr/>
          <a:lstStyle/>
          <a:p>
            <a:pPr algn="ctr"/>
            <a:r>
              <a:rPr lang="hr-HR" sz="2400" b="1" dirty="0">
                <a:solidFill>
                  <a:schemeClr val="tx1"/>
                </a:solidFill>
              </a:rPr>
              <a:t>UML dijagram komponenti u kombinaciji sa dijagramom rasporeda</a:t>
            </a:r>
            <a:endParaRPr lang="hr-BA" sz="2400" b="1" dirty="0">
              <a:solidFill>
                <a:schemeClr val="tx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xmlns="" id="{6D0E404A-E7D5-463A-9CF5-2F260A7C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94" y="1223434"/>
            <a:ext cx="7395269" cy="325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8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7506" y="214662"/>
            <a:ext cx="6887159" cy="627819"/>
          </a:xfrm>
        </p:spPr>
        <p:txBody>
          <a:bodyPr/>
          <a:lstStyle/>
          <a:p>
            <a:r>
              <a:rPr lang="hr-BA" sz="2400" dirty="0" smtClean="0">
                <a:solidFill>
                  <a:schemeClr val="tx1"/>
                </a:solidFill>
              </a:rPr>
              <a:t>Početna </a:t>
            </a:r>
            <a:r>
              <a:rPr lang="hr-BA" sz="2400" dirty="0" smtClean="0">
                <a:solidFill>
                  <a:schemeClr val="tx1"/>
                </a:solidFill>
              </a:rPr>
              <a:t>stranica NESTFLIX aplikacije </a:t>
            </a:r>
            <a:endParaRPr lang="hr-B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29" y="1099335"/>
            <a:ext cx="7400308" cy="3834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77294" y="196011"/>
            <a:ext cx="6316800" cy="615647"/>
          </a:xfrm>
        </p:spPr>
        <p:txBody>
          <a:bodyPr/>
          <a:lstStyle/>
          <a:p>
            <a:r>
              <a:rPr lang="hr-BA" dirty="0">
                <a:solidFill>
                  <a:schemeClr val="tx1"/>
                </a:solidFill>
              </a:rPr>
              <a:t>S</a:t>
            </a:r>
            <a:r>
              <a:rPr lang="hr-BA" dirty="0" smtClean="0">
                <a:solidFill>
                  <a:schemeClr val="tx1"/>
                </a:solidFill>
              </a:rPr>
              <a:t>tranica za prijavu</a:t>
            </a:r>
            <a:endParaRPr lang="hr-B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55" y="1115420"/>
            <a:ext cx="7376845" cy="38180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565F6F"/>
      </a:dk2>
      <a:lt2>
        <a:srgbClr val="DFE3E9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D9D9D9"/>
      </a:accent5>
      <a:accent6>
        <a:srgbClr val="99999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82</Words>
  <Application>Microsoft Office PowerPoint</Application>
  <PresentationFormat>On-screen Show (16:9)</PresentationFormat>
  <Paragraphs>43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Cousine</vt:lpstr>
      <vt:lpstr>Valentine template</vt:lpstr>
      <vt:lpstr>ONLINE VIDEO APP</vt:lpstr>
      <vt:lpstr>Use Case dijagram</vt:lpstr>
      <vt:lpstr>PowerPoint Presentation</vt:lpstr>
      <vt:lpstr>PowerPoint Presentation</vt:lpstr>
      <vt:lpstr>UML dijagram sekvenci/slijeda</vt:lpstr>
      <vt:lpstr>UML dijagram suradnje</vt:lpstr>
      <vt:lpstr>UML dijagram komponenti u kombinaciji sa dijagramom rasporeda</vt:lpstr>
      <vt:lpstr>Početna stranica NESTFLIX aplikacije </vt:lpstr>
      <vt:lpstr>PowerPoint Presentation</vt:lpstr>
      <vt:lpstr>Profil stranica NESTFLIX aplikacije</vt:lpstr>
      <vt:lpstr>Glavna stranica NESTFLIX aplikacije</vt:lpstr>
      <vt:lpstr>Stranica sa filmovima NESTFLIX aplikacije</vt:lpstr>
      <vt:lpstr>Movie player </vt:lpstr>
      <vt:lpstr>Korištene tehnologije: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VIDEO APP</dc:title>
  <dc:creator>Korisnik</dc:creator>
  <cp:lastModifiedBy>Pajevic</cp:lastModifiedBy>
  <cp:revision>13</cp:revision>
  <dcterms:modified xsi:type="dcterms:W3CDTF">2022-02-01T23:55:50Z</dcterms:modified>
</cp:coreProperties>
</file>